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sldIdLst>
    <p:sldId id="272" r:id="rId2"/>
    <p:sldId id="304" r:id="rId3"/>
    <p:sldId id="317" r:id="rId4"/>
    <p:sldId id="318" r:id="rId5"/>
    <p:sldId id="320" r:id="rId6"/>
    <p:sldId id="321" r:id="rId7"/>
    <p:sldId id="322" r:id="rId8"/>
    <p:sldId id="323" r:id="rId9"/>
    <p:sldId id="31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2" clrIdx="3"/>
  <p:cmAuthor id="5" name="Bethan Miller" initials="BM" lastIdx="1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7FFE7"/>
    <a:srgbClr val="D8BADC"/>
    <a:srgbClr val="95519E"/>
    <a:srgbClr val="DAF3D7"/>
    <a:srgbClr val="FFBDBD"/>
    <a:srgbClr val="CCFFCC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312" autoAdjust="0"/>
  </p:normalViewPr>
  <p:slideViewPr>
    <p:cSldViewPr snapToGrid="0">
      <p:cViewPr varScale="1">
        <p:scale>
          <a:sx n="43" d="100"/>
          <a:sy n="43" d="100"/>
        </p:scale>
        <p:origin x="-17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A72363-3C46-4911-A3EF-E68542B323DC}"/>
              </a:ext>
            </a:extLst>
          </p:cNvPr>
          <p:cNvSpPr/>
          <p:nvPr/>
        </p:nvSpPr>
        <p:spPr>
          <a:xfrm>
            <a:off x="1915064" y="3162716"/>
            <a:ext cx="8708074" cy="2816156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162716"/>
            <a:ext cx="997131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1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the media present images of people.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a stereotype is.</a:t>
            </a:r>
            <a:endParaRPr lang="en-GB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Positive ways to view our bodies.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The importance of personal well-being.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444" y="903873"/>
            <a:ext cx="11215457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L.O: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 aware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the pressure to conform to a physical </a:t>
            </a:r>
            <a:r>
              <a:rPr lang="en-GB" sz="3400" u="sng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stereotype. </a:t>
            </a:r>
            <a:endParaRPr lang="en-GB" sz="3400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8" y="935102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523DA4-8ECF-45E0-94D4-67D4E41624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88" y="168584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What’s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037" y="1623638"/>
            <a:ext cx="46366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SPOT THE DIFFERENCE!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Write down as many differences as you can see between the two photos of </a:t>
            </a:r>
            <a:r>
              <a:rPr lang="en-US" sz="28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Beyonce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Why do you think they are different?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has happened to the photos?</a:t>
            </a:r>
            <a:endParaRPr lang="en-US" sz="2800" i="1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4" y="1558084"/>
            <a:ext cx="635184" cy="635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A5619E-CAAB-455A-80A0-EA317C6A6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" y="4394444"/>
            <a:ext cx="635184" cy="635184"/>
          </a:xfrm>
          <a:prstGeom prst="rect">
            <a:avLst/>
          </a:prstGeom>
        </p:spPr>
      </p:pic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2" y="1875677"/>
            <a:ext cx="6325978" cy="31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0375" y="4400605"/>
            <a:ext cx="11060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does edited/airbrushed mean?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Why do you think this has been done?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Where do you think the airbrushed photograph was later used?</a:t>
            </a: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33" y="1159305"/>
            <a:ext cx="6325978" cy="31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2100" y="388786"/>
            <a:ext cx="253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ORIGINAL</a:t>
            </a:r>
            <a:endParaRPr lang="en-US" sz="2800" i="1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348" y="158417"/>
            <a:ext cx="288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EDITED/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AIRBRUSHED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992" r="21255" b="6464"/>
          <a:stretch/>
        </p:blipFill>
        <p:spPr bwMode="auto">
          <a:xfrm>
            <a:off x="1176182" y="4646517"/>
            <a:ext cx="1126815" cy="14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1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0375" y="4824351"/>
            <a:ext cx="1106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Which image do you prefer and why?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Which image do you think </a:t>
            </a:r>
            <a:r>
              <a:rPr lang="en-US" sz="2800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Beyonce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would prefer and why?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33" y="1159305"/>
            <a:ext cx="6325978" cy="31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2100" y="388786"/>
            <a:ext cx="253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ORIGINAL</a:t>
            </a:r>
            <a:endParaRPr lang="en-US" sz="2800" i="1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348" y="158417"/>
            <a:ext cx="288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EDITED/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AIRBRUSHED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992" r="21255" b="6464"/>
          <a:stretch/>
        </p:blipFill>
        <p:spPr bwMode="auto">
          <a:xfrm>
            <a:off x="612775" y="3588097"/>
            <a:ext cx="1126815" cy="14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575" y="4888494"/>
            <a:ext cx="1175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Discuss your thoughts with a partner.  Be ready to feedback.</a:t>
            </a:r>
          </a:p>
          <a:p>
            <a:pPr lvl="0" algn="ctr">
              <a:defRPr/>
            </a:pPr>
            <a:endParaRPr lang="en-GB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Why 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do the 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media show 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so many pictures of 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‘perfect’ 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celebrities? </a:t>
            </a:r>
            <a:endParaRPr lang="en-GB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Should 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we all look like this?</a:t>
            </a: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33" y="1159305"/>
            <a:ext cx="6325978" cy="31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2100" y="388786"/>
            <a:ext cx="253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ORIGINAL</a:t>
            </a:r>
            <a:endParaRPr lang="en-US" sz="2800" i="1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348" y="158417"/>
            <a:ext cx="288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EDITED/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AIRBRUSHED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20">
            <a:off x="316435" y="3625376"/>
            <a:ext cx="2044799" cy="10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65" y="1112524"/>
            <a:ext cx="4884146" cy="24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135" y="3857179"/>
            <a:ext cx="120364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It is important to be proud of your </a:t>
            </a:r>
            <a:r>
              <a:rPr lang="en-US" sz="27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REAL SELF IMAGE </a:t>
            </a: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rather than your </a:t>
            </a:r>
            <a:r>
              <a:rPr lang="en-US" sz="2700" dirty="0" smtClean="0">
                <a:solidFill>
                  <a:srgbClr val="FF000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IDEAL SELF IMAGE</a:t>
            </a: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i="1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Sometimes the </a:t>
            </a:r>
            <a:r>
              <a:rPr lang="en-US" sz="2700" dirty="0" smtClean="0">
                <a:solidFill>
                  <a:srgbClr val="FF000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IDEAL SELF-IMAGE </a:t>
            </a: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is not achievable.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dirty="0" smtClean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However, that is not to say that we can’t </a:t>
            </a:r>
            <a:r>
              <a:rPr lang="en-US" sz="27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change</a:t>
            </a: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our </a:t>
            </a:r>
            <a:r>
              <a:rPr lang="en-US" sz="27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REAL SELF-IMAGE</a:t>
            </a:r>
            <a:r>
              <a:rPr lang="en-US" sz="27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7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if we want to.</a:t>
            </a:r>
            <a:endParaRPr lang="en-US" sz="27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2537" y="135437"/>
            <a:ext cx="288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IDEAL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SELF-IMAGE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1684" y="153519"/>
            <a:ext cx="288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REAL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SELF-IMAGE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2789" y="523572"/>
            <a:ext cx="7471316" cy="5552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482789" y="716386"/>
            <a:ext cx="74713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TASK 1:</a:t>
            </a:r>
          </a:p>
          <a:p>
            <a:pPr lvl="0" algn="ctr">
              <a:defRPr/>
            </a:pPr>
            <a:endParaRPr lang="en-GB" sz="3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YOUR REAL-SELF IMAGE</a:t>
            </a:r>
          </a:p>
          <a:p>
            <a:pPr lvl="0" algn="ctr">
              <a:defRPr/>
            </a:pPr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Write as many words as you can inside the body outline to describe your real-self image.</a:t>
            </a:r>
          </a:p>
          <a:p>
            <a:pPr lvl="0" algn="ctr">
              <a:defRPr/>
            </a:pP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Try to write words about both your appearance and personality.</a:t>
            </a:r>
          </a:p>
          <a:p>
            <a:pPr lvl="0" algn="ctr">
              <a:defRPr/>
            </a:pP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Counseling Tools | The School Counselor Kind - ClipArt Best | Body outline,  Person outline, Body templa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4549" r="16767" b="11654"/>
          <a:stretch/>
        </p:blipFill>
        <p:spPr bwMode="auto">
          <a:xfrm>
            <a:off x="612775" y="451628"/>
            <a:ext cx="3334757" cy="57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5405" y="523572"/>
            <a:ext cx="5508700" cy="607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45405" y="602473"/>
            <a:ext cx="55087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TASK 2:</a:t>
            </a:r>
          </a:p>
          <a:p>
            <a:pPr lvl="0" algn="ctr">
              <a:defRPr/>
            </a:pPr>
            <a:endParaRPr lang="en-GB" sz="3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3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SELF-ESTEEM SMOOTHIE</a:t>
            </a:r>
          </a:p>
          <a:p>
            <a:pPr lvl="0" algn="ctr">
              <a:defRPr/>
            </a:pPr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Maintaining good mental well-being and self-esteem is important.  </a:t>
            </a:r>
          </a:p>
          <a:p>
            <a:pPr lvl="0" algn="ctr">
              <a:defRPr/>
            </a:pP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Write a list of ingredients to create your own self-esteem smoothie like these examples.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AutoShape 2" descr="Britney Sp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eyo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62871" y="2024651"/>
            <a:ext cx="5938221" cy="32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5562" y="1672665"/>
            <a:ext cx="5939769" cy="321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99" y="576970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Where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56" y="1780283"/>
            <a:ext cx="63550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Let’s share our self-esteem smoothie ingredients. 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Reflect…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have you learnt this lesson about yourself and your self-image?</a:t>
            </a:r>
            <a:endParaRPr lang="en-US" sz="3200" dirty="0">
              <a:solidFill>
                <a:prstClr val="black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" y="4093552"/>
            <a:ext cx="635184" cy="63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EED3A8-7C9E-4431-9BBD-8CD256727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855" y="2020301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333</Words>
  <Application>Microsoft Office PowerPoint</Application>
  <PresentationFormat>Custom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Calibri Light</vt:lpstr>
      <vt:lpstr>Lato</vt:lpstr>
      <vt:lpstr>Calibri</vt:lpstr>
      <vt:lpstr>Open Sans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477</cp:revision>
  <dcterms:created xsi:type="dcterms:W3CDTF">2018-11-29T11:01:12Z</dcterms:created>
  <dcterms:modified xsi:type="dcterms:W3CDTF">2020-12-07T15:24:21Z</dcterms:modified>
</cp:coreProperties>
</file>